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439" r:id="rId4"/>
    <p:sldId id="440" r:id="rId5"/>
    <p:sldId id="441" r:id="rId6"/>
    <p:sldId id="445" r:id="rId7"/>
    <p:sldId id="361" r:id="rId8"/>
    <p:sldId id="446" r:id="rId9"/>
    <p:sldId id="364" r:id="rId10"/>
    <p:sldId id="447" r:id="rId11"/>
    <p:sldId id="448" r:id="rId12"/>
    <p:sldId id="370" r:id="rId13"/>
    <p:sldId id="371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Cab Service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file: this file contains the structure of collection with schema definition.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32483D-4F3D-A4E5-32CD-AF0B7740C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017" y="1877110"/>
            <a:ext cx="3225966" cy="4248368"/>
          </a:xfrm>
        </p:spPr>
      </p:pic>
    </p:spTree>
    <p:extLst>
      <p:ext uri="{BB962C8B-B14F-4D97-AF65-F5344CB8AC3E}">
        <p14:creationId xmlns:p14="http://schemas.microsoft.com/office/powerpoint/2010/main" val="61632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server.js file: this file contains the entry of the program with port number.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E80E1-3AA4-593F-D89E-B05F564BC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720" y="1825625"/>
            <a:ext cx="7458560" cy="4351338"/>
          </a:xfrm>
        </p:spPr>
      </p:pic>
    </p:spTree>
    <p:extLst>
      <p:ext uri="{BB962C8B-B14F-4D97-AF65-F5344CB8AC3E}">
        <p14:creationId xmlns:p14="http://schemas.microsoft.com/office/powerpoint/2010/main" val="29722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move inside a frontend folder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run the command as </a:t>
            </a:r>
            <a:r>
              <a:rPr lang="en-US" dirty="0" err="1"/>
              <a:t>npm</a:t>
            </a:r>
            <a:r>
              <a:rPr lang="en-US" dirty="0"/>
              <a:t> install --force to install all required dependencies.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67E03-BA48-1A9E-3826-A9732520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3883436"/>
            <a:ext cx="1079862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–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5513B-A4A5-336C-594A-911ED8435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283" y="1825625"/>
            <a:ext cx="3337433" cy="4351338"/>
          </a:xfrm>
        </p:spPr>
      </p:pic>
    </p:spTree>
    <p:extLst>
      <p:ext uri="{BB962C8B-B14F-4D97-AF65-F5344CB8AC3E}">
        <p14:creationId xmlns:p14="http://schemas.microsoft.com/office/powerpoint/2010/main" val="236437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D143-D693-91EF-8A5B-82B79457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is mongo </a:t>
            </a:r>
            <a:r>
              <a:rPr lang="en-IN" dirty="0" err="1"/>
              <a:t>db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9DE2-0077-094B-13FB-AF738BCD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the mongo </a:t>
            </a:r>
            <a:r>
              <a:rPr lang="en-IN" dirty="0" err="1"/>
              <a:t>db</a:t>
            </a:r>
            <a:r>
              <a:rPr lang="en-IN" dirty="0"/>
              <a:t> terminal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BC156-4FD7-A335-5269-AC690102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3" y="3159076"/>
            <a:ext cx="6955971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4D6A-29C9-D297-8D87-7638B005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backend technology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F675-2DCD-FF49-662B-90423B31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the command as </a:t>
            </a:r>
          </a:p>
          <a:p>
            <a:endParaRPr lang="en-IN" dirty="0"/>
          </a:p>
          <a:p>
            <a:r>
              <a:rPr lang="en-IN" b="1" dirty="0" err="1"/>
              <a:t>npm</a:t>
            </a:r>
            <a:r>
              <a:rPr lang="en-IN" b="1" dirty="0"/>
              <a:t> start </a:t>
            </a:r>
          </a:p>
          <a:p>
            <a:endParaRPr lang="en-IN" b="1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88A63-8561-97BA-2130-FAE9D59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67" y="3809945"/>
            <a:ext cx="9042865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ECA-F452-ACC2-C05C-5D42779E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run the frontend technology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C1610-C290-B3DE-1077-056358F3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 dirty="0"/>
              <a:t> start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A995-755B-1EA9-D15F-3E0B91BA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23" y="3141377"/>
            <a:ext cx="9239725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D43D-A613-9BCD-6ADF-325AA643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" y="431646"/>
            <a:ext cx="12065620" cy="5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31B-8BC4-17F1-A140-EED719A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do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ADB2-1C72-1951-8CF9-83A8310D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1" y="1594348"/>
            <a:ext cx="9993845" cy="48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C7EDB8-3C1A-4E75-C54F-110F3E4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5" y="990474"/>
            <a:ext cx="10890810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project present in </a:t>
            </a:r>
            <a:r>
              <a:rPr lang="en-US" dirty="0" err="1"/>
              <a:t>git</a:t>
            </a:r>
            <a:r>
              <a:rPr lang="en-US" dirty="0"/>
              <a:t> repository in below URL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https://github.com/Kaleakash/mern_stack_running_capstone_project.git</a:t>
            </a:r>
          </a:p>
          <a:p>
            <a:endParaRPr lang="en-US" dirty="0"/>
          </a:p>
          <a:p>
            <a:r>
              <a:rPr lang="en-US" dirty="0" err="1"/>
              <a:t>Plz</a:t>
            </a:r>
            <a:r>
              <a:rPr lang="en-US" dirty="0"/>
              <a:t> login to virtual lab and clone this project in virtual lab using command as </a:t>
            </a:r>
          </a:p>
          <a:p>
            <a:r>
              <a:rPr lang="en-US" dirty="0"/>
              <a:t>https://github.com/Kaleakash/mern_stack_running_capstone_project.git</a:t>
            </a:r>
          </a:p>
        </p:txBody>
      </p:sp>
    </p:spTree>
    <p:extLst>
      <p:ext uri="{BB962C8B-B14F-4D97-AF65-F5344CB8AC3E}">
        <p14:creationId xmlns:p14="http://schemas.microsoft.com/office/powerpoint/2010/main" val="223266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0072-21C7-DC36-0995-1284AC36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registration you can do the login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F71C2-0E70-5AA8-33FF-B953CB51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410" y="1825625"/>
            <a:ext cx="9827179" cy="4351338"/>
          </a:xfrm>
        </p:spPr>
      </p:pic>
    </p:spTree>
    <p:extLst>
      <p:ext uri="{BB962C8B-B14F-4D97-AF65-F5344CB8AC3E}">
        <p14:creationId xmlns:p14="http://schemas.microsoft.com/office/powerpoint/2010/main" val="208339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CFC2-6639-33F1-2407-3F2815C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C71EC-5140-A231-11A8-993FAC939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72" y="1825625"/>
            <a:ext cx="10217455" cy="4351338"/>
          </a:xfrm>
        </p:spPr>
      </p:pic>
    </p:spTree>
    <p:extLst>
      <p:ext uri="{BB962C8B-B14F-4D97-AF65-F5344CB8AC3E}">
        <p14:creationId xmlns:p14="http://schemas.microsoft.com/office/powerpoint/2010/main" val="2696675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72D2-BAE6-249D-500D-78A3A558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admin panel you can add the new cabs.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052B6-01A7-86CD-E093-D407C10A6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74"/>
            <a:ext cx="10515600" cy="3563840"/>
          </a:xfrm>
        </p:spPr>
      </p:pic>
    </p:spTree>
    <p:extLst>
      <p:ext uri="{BB962C8B-B14F-4D97-AF65-F5344CB8AC3E}">
        <p14:creationId xmlns:p14="http://schemas.microsoft.com/office/powerpoint/2010/main" val="166918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B95B-AA95-3F20-EBB1-DD05F5E3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D54C-2FFE-5B4D-5C06-4103CCE3F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052" y="1825625"/>
            <a:ext cx="7665895" cy="4351338"/>
          </a:xfrm>
        </p:spPr>
      </p:pic>
    </p:spTree>
    <p:extLst>
      <p:ext uri="{BB962C8B-B14F-4D97-AF65-F5344CB8AC3E}">
        <p14:creationId xmlns:p14="http://schemas.microsoft.com/office/powerpoint/2010/main" val="3574535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3F03-B4FB-B974-30F3-56031895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car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44073-7D10-262A-6B36-F1CC0B5F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371" y="1825625"/>
            <a:ext cx="6063258" cy="4351338"/>
          </a:xfrm>
        </p:spPr>
      </p:pic>
    </p:spTree>
    <p:extLst>
      <p:ext uri="{BB962C8B-B14F-4D97-AF65-F5344CB8AC3E}">
        <p14:creationId xmlns:p14="http://schemas.microsoft.com/office/powerpoint/2010/main" val="340409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BA0-3060-0BD2-ACB6-2E8F00E7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added cars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9C3B6-513C-0FF7-C49C-0F9BFC23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16" y="1825625"/>
            <a:ext cx="10312967" cy="4351338"/>
          </a:xfrm>
        </p:spPr>
      </p:pic>
    </p:spTree>
    <p:extLst>
      <p:ext uri="{BB962C8B-B14F-4D97-AF65-F5344CB8AC3E}">
        <p14:creationId xmlns:p14="http://schemas.microsoft.com/office/powerpoint/2010/main" val="324087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9940-B1AE-EDCF-8B2A-D636267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you can book the cab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6BDA0-2785-97BB-5A41-AC7A36A6F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2" y="1825625"/>
            <a:ext cx="9763135" cy="4351338"/>
          </a:xfrm>
        </p:spPr>
      </p:pic>
    </p:spTree>
    <p:extLst>
      <p:ext uri="{BB962C8B-B14F-4D97-AF65-F5344CB8AC3E}">
        <p14:creationId xmlns:p14="http://schemas.microsoft.com/office/powerpoint/2010/main" val="167335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3802-A0ED-D895-AD41-B5A892C1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start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55BA7-0D53-C5F0-1761-9061FD11E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1642"/>
            <a:ext cx="10515600" cy="4339304"/>
          </a:xfrm>
        </p:spPr>
      </p:pic>
    </p:spTree>
    <p:extLst>
      <p:ext uri="{BB962C8B-B14F-4D97-AF65-F5344CB8AC3E}">
        <p14:creationId xmlns:p14="http://schemas.microsoft.com/office/powerpoint/2010/main" val="251825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279-AF5F-9D44-AF06-3118D804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provide end date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69A12-4366-70A3-893D-EB10D371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76" y="1825625"/>
            <a:ext cx="9638447" cy="4351338"/>
          </a:xfrm>
        </p:spPr>
      </p:pic>
    </p:spTree>
    <p:extLst>
      <p:ext uri="{BB962C8B-B14F-4D97-AF65-F5344CB8AC3E}">
        <p14:creationId xmlns:p14="http://schemas.microsoft.com/office/powerpoint/2010/main" val="373521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96E-6DBD-CA9E-A810-535B7922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selected date you can see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7BF00-2E9B-3078-4BFE-A961A5CD7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022" y="1825625"/>
            <a:ext cx="10355955" cy="4351338"/>
          </a:xfrm>
        </p:spPr>
      </p:pic>
    </p:spTree>
    <p:extLst>
      <p:ext uri="{BB962C8B-B14F-4D97-AF65-F5344CB8AC3E}">
        <p14:creationId xmlns:p14="http://schemas.microsoft.com/office/powerpoint/2010/main" val="296333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239" y="342632"/>
            <a:ext cx="8085521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E010-82C6-4BF9-0A0C-766D1E50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You can select the driver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46A7D-9599-1FA0-5D21-ABF331BA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208"/>
            <a:ext cx="10515600" cy="4324172"/>
          </a:xfrm>
        </p:spPr>
      </p:pic>
    </p:spTree>
    <p:extLst>
      <p:ext uri="{BB962C8B-B14F-4D97-AF65-F5344CB8AC3E}">
        <p14:creationId xmlns:p14="http://schemas.microsoft.com/office/powerpoint/2010/main" val="46427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0476-336B-2ECB-5804-6E8A0DF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Once you click on book now it will open payment details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8547E-0BE8-0CA3-6114-035A2DF44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386" y="1825625"/>
            <a:ext cx="10125228" cy="4351338"/>
          </a:xfrm>
        </p:spPr>
      </p:pic>
    </p:spTree>
    <p:extLst>
      <p:ext uri="{BB962C8B-B14F-4D97-AF65-F5344CB8AC3E}">
        <p14:creationId xmlns:p14="http://schemas.microsoft.com/office/powerpoint/2010/main" val="225805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5E4F-26F2-1537-AB9C-87CBB4F3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check information from live </a:t>
            </a:r>
            <a:r>
              <a:rPr lang="en-IN" dirty="0" err="1"/>
              <a:t>url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A7E2A-AD2B-6ABD-9846-60A92ADB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56" y="1825625"/>
            <a:ext cx="9028887" cy="4351338"/>
          </a:xfrm>
        </p:spPr>
      </p:pic>
    </p:spTree>
    <p:extLst>
      <p:ext uri="{BB962C8B-B14F-4D97-AF65-F5344CB8AC3E}">
        <p14:creationId xmlns:p14="http://schemas.microsoft.com/office/powerpoint/2010/main" val="139941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AB2-657D-A2D2-76FC-402C402B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payment is test mode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10231-4CD2-F2AF-1594-21E3D216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468" y="1825625"/>
            <a:ext cx="9539064" cy="4351338"/>
          </a:xfrm>
        </p:spPr>
      </p:pic>
    </p:spTree>
    <p:extLst>
      <p:ext uri="{BB962C8B-B14F-4D97-AF65-F5344CB8AC3E}">
        <p14:creationId xmlns:p14="http://schemas.microsoft.com/office/powerpoint/2010/main" val="1689220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6B8C-8FEF-489D-36DF-0B803AC9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click on test model button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AB480-40FD-AD6C-0FA3-C25AE8CC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832"/>
            <a:ext cx="10515600" cy="4278923"/>
          </a:xfrm>
        </p:spPr>
      </p:pic>
    </p:spTree>
    <p:extLst>
      <p:ext uri="{BB962C8B-B14F-4D97-AF65-F5344CB8AC3E}">
        <p14:creationId xmlns:p14="http://schemas.microsoft.com/office/powerpoint/2010/main" val="3118351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1E96-4F1E-FFFA-5A50-E292D9C1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is use stripe website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82434-CF03-7E31-D7DC-3E9E79BA0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94" y="1825625"/>
            <a:ext cx="6146612" cy="4351338"/>
          </a:xfrm>
        </p:spPr>
      </p:pic>
    </p:spTree>
    <p:extLst>
      <p:ext uri="{BB962C8B-B14F-4D97-AF65-F5344CB8AC3E}">
        <p14:creationId xmlns:p14="http://schemas.microsoft.com/office/powerpoint/2010/main" val="378000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0D8-7971-31DC-D10F-0159BA34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From this document you can get duppy card details to do the payment like a real time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CAE75-B0C9-106A-6274-1698FE3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084" y="1825625"/>
            <a:ext cx="9805831" cy="4351338"/>
          </a:xfrm>
        </p:spPr>
      </p:pic>
    </p:spTree>
    <p:extLst>
      <p:ext uri="{BB962C8B-B14F-4D97-AF65-F5344CB8AC3E}">
        <p14:creationId xmlns:p14="http://schemas.microsoft.com/office/powerpoint/2010/main" val="360511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E307-1A16-AA14-D646-F5C06A9B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click on payment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431D0-9353-63BF-CFC4-A87E12D0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856" y="1825625"/>
            <a:ext cx="7806288" cy="4351338"/>
          </a:xfrm>
        </p:spPr>
      </p:pic>
    </p:spTree>
    <p:extLst>
      <p:ext uri="{BB962C8B-B14F-4D97-AF65-F5344CB8AC3E}">
        <p14:creationId xmlns:p14="http://schemas.microsoft.com/office/powerpoint/2010/main" val="2956494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334A-45D1-7670-0DB7-780E63EF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You can see the booking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EBD42-3780-61F2-0EB1-99703D6E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2" y="1825625"/>
            <a:ext cx="10179736" cy="4351338"/>
          </a:xfrm>
        </p:spPr>
      </p:pic>
    </p:spTree>
    <p:extLst>
      <p:ext uri="{BB962C8B-B14F-4D97-AF65-F5344CB8AC3E}">
        <p14:creationId xmlns:p14="http://schemas.microsoft.com/office/powerpoint/2010/main" val="374105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DCA8A-933D-E88D-F3AC-E67F9AE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1230086"/>
            <a:ext cx="8655495" cy="32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7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DC1CB-9255-AB51-786C-42E433C6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20" y="1307991"/>
            <a:ext cx="9900159" cy="4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5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DB0F-2B5F-7EF7-2C9E-9F5F3C0C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F0B9A-C0BA-289B-2623-6EEFB5077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922" y="2245429"/>
            <a:ext cx="7906156" cy="3511730"/>
          </a:xfrm>
        </p:spPr>
      </p:pic>
    </p:spTree>
    <p:extLst>
      <p:ext uri="{BB962C8B-B14F-4D97-AF65-F5344CB8AC3E}">
        <p14:creationId xmlns:p14="http://schemas.microsoft.com/office/powerpoint/2010/main" val="10315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explanation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432"/>
          </a:xfrm>
        </p:spPr>
        <p:txBody>
          <a:bodyPr/>
          <a:lstStyle/>
          <a:p>
            <a:r>
              <a:rPr lang="en-US" dirty="0"/>
              <a:t>In db.js file we can see the database connection details. If we use local machine database then </a:t>
            </a:r>
            <a:r>
              <a:rPr lang="en-US" dirty="0" err="1"/>
              <a:t>ip</a:t>
            </a:r>
            <a:r>
              <a:rPr lang="en-US" dirty="0"/>
              <a:t> address must be local host or 127.0.0.1 with port number 27017. database name is </a:t>
            </a:r>
            <a:r>
              <a:rPr lang="en-US" dirty="0" err="1"/>
              <a:t>infer_car_db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27F96-D6E7-0C4D-6A36-8769ED8E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2" y="1136532"/>
            <a:ext cx="11386135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file: this file contains the structure of collection with schema definition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E3A20-5051-DDB3-2BCC-E7A5775F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47" y="1825625"/>
            <a:ext cx="3371306" cy="4351338"/>
          </a:xfrm>
        </p:spPr>
      </p:pic>
    </p:spTree>
    <p:extLst>
      <p:ext uri="{BB962C8B-B14F-4D97-AF65-F5344CB8AC3E}">
        <p14:creationId xmlns:p14="http://schemas.microsoft.com/office/powerpoint/2010/main" val="98630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330</Words>
  <Application>Microsoft Office PowerPoint</Application>
  <PresentationFormat>Widescreen</PresentationFormat>
  <Paragraphs>45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Cab Service </vt:lpstr>
      <vt:lpstr>This project present in git repository in below URL </vt:lpstr>
      <vt:lpstr>PowerPoint Presentation</vt:lpstr>
      <vt:lpstr>PowerPoint Presentation</vt:lpstr>
      <vt:lpstr>PowerPoint Presentation</vt:lpstr>
      <vt:lpstr>Project structure </vt:lpstr>
      <vt:lpstr>Project structure explanation </vt:lpstr>
      <vt:lpstr>PowerPoint Presentation</vt:lpstr>
      <vt:lpstr>Model file: this file contains the structure of collection with schema definition </vt:lpstr>
      <vt:lpstr>routes file: this file contains the structure of collection with schema definition.  </vt:lpstr>
      <vt:lpstr>server.js file: this file contains the entry of the program with port number.  </vt:lpstr>
      <vt:lpstr>Now move inside a frontend folder  </vt:lpstr>
      <vt:lpstr>Front – react js project </vt:lpstr>
      <vt:lpstr>Database is mongo db </vt:lpstr>
      <vt:lpstr>Now run the backend technology </vt:lpstr>
      <vt:lpstr>Now run the frontend technology  </vt:lpstr>
      <vt:lpstr>PowerPoint Presentation</vt:lpstr>
      <vt:lpstr>Now you do registration </vt:lpstr>
      <vt:lpstr>PowerPoint Presentation</vt:lpstr>
      <vt:lpstr>After registration you can do the login </vt:lpstr>
      <vt:lpstr>Dashboard </vt:lpstr>
      <vt:lpstr>Using admin panel you can add the new cabs. </vt:lpstr>
      <vt:lpstr>Add the car </vt:lpstr>
      <vt:lpstr>Add the car </vt:lpstr>
      <vt:lpstr>After added cars </vt:lpstr>
      <vt:lpstr>Now you can book the cab</vt:lpstr>
      <vt:lpstr>Please provide start date </vt:lpstr>
      <vt:lpstr>Please provide end date </vt:lpstr>
      <vt:lpstr>After selected date you can see details </vt:lpstr>
      <vt:lpstr>You can select the driver </vt:lpstr>
      <vt:lpstr>Once you click on book now it will open payment details page </vt:lpstr>
      <vt:lpstr>It will check information from live url </vt:lpstr>
      <vt:lpstr>This payment is test mode </vt:lpstr>
      <vt:lpstr>Please click on test model button </vt:lpstr>
      <vt:lpstr>This is use stripe website </vt:lpstr>
      <vt:lpstr>From this document you can get duppy card details to do the payment like a real time payment </vt:lpstr>
      <vt:lpstr>After click on payment </vt:lpstr>
      <vt:lpstr>You can see the booking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286</cp:revision>
  <dcterms:created xsi:type="dcterms:W3CDTF">2022-12-24T05:17:27Z</dcterms:created>
  <dcterms:modified xsi:type="dcterms:W3CDTF">2023-12-10T17:39:46Z</dcterms:modified>
</cp:coreProperties>
</file>